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28"/>
  </p:notesMasterIdLst>
  <p:sldIdLst>
    <p:sldId id="256" r:id="rId2"/>
    <p:sldId id="284" r:id="rId3"/>
    <p:sldId id="285" r:id="rId4"/>
    <p:sldId id="283" r:id="rId5"/>
    <p:sldId id="258" r:id="rId6"/>
    <p:sldId id="282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0" r:id="rId27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143" cy="513284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503" y="0"/>
            <a:ext cx="3076143" cy="513284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fld id="{9982E492-F777-4224-83EE-D50A0846D678}" type="datetimeFigureOut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62" y="4925235"/>
            <a:ext cx="5678778" cy="4029439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330"/>
            <a:ext cx="3076143" cy="513284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503" y="9721330"/>
            <a:ext cx="3076143" cy="513284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fld id="{385859C1-133C-43C2-9032-AE0A0E2F4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5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859C1-133C-43C2-9032-AE0A0E2F419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08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859C1-133C-43C2-9032-AE0A0E2F419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617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859C1-133C-43C2-9032-AE0A0E2F419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21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8EC-F6D4-460F-B2D7-A2D1E2A75F20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77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E38E-4568-41F4-B3AB-02A8BA9C4ED4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61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240-7421-4240-B892-C9263CD4E75B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57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D516-7F7B-4869-85BB-561B0CCFAB79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4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AE06-5F83-4A9E-9807-5782CA018BD0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525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4B57-224F-4577-8475-9D25C0BC8C99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064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2DE8-7C11-48C4-8925-72C666B6A55A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811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0E7F-263C-4010-B6CF-6EE97A188F64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36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ACA03-0404-4CA6-BA40-843BAB9A5C31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5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C5AC-84AD-4FBD-A61D-6277404BD162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72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CAEA-4879-40D6-8F30-D5D64AAF9B32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29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77DD1-5AE4-4847-94FA-4EE7AD2F489E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72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D2E1-F5DC-4580-98C8-83B04926E9E3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84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413594"/>
            <a:ext cx="6297612" cy="365125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 altLang="ja-JP"/>
              <a:t>RI 2520</a:t>
            </a:r>
            <a:r>
              <a:rPr lang="ja-JP" altLang="en-US"/>
              <a:t>　会長エレクト研修セミナー　</a:t>
            </a:r>
            <a:r>
              <a:rPr lang="en-US" altLang="ja-JP"/>
              <a:t>2020.3.15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22863" y="6413594"/>
            <a:ext cx="683339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4F5A8C1-074B-4CFA-8107-9AD304194C2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017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930-4DD4-4ECA-A8C1-9DFA870FB836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60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F31-1414-429E-B786-D59BD26ABC66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60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F970-7717-44DC-BA84-8177D9B21A94}" type="datetime1">
              <a:rPr kumimoji="1" lang="ja-JP" altLang="en-US" smtClean="0"/>
              <a:t>2020/3/21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F5A8C1-074B-4CFA-8107-9AD304194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14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76943" y="2298020"/>
            <a:ext cx="11038114" cy="2387600"/>
          </a:xfrm>
        </p:spPr>
        <p:txBody>
          <a:bodyPr anchor="ctr"/>
          <a:lstStyle/>
          <a:p>
            <a:r>
              <a:rPr kumimoji="1" lang="en-US" altLang="ja-JP" u="sng" dirty="0"/>
              <a:t>2020</a:t>
            </a:r>
            <a:r>
              <a:rPr kumimoji="1" lang="ja-JP" altLang="en-US" u="sng" dirty="0"/>
              <a:t>年国際協議会報告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056709" y="5661118"/>
            <a:ext cx="8575765" cy="594360"/>
          </a:xfrm>
        </p:spPr>
        <p:txBody>
          <a:bodyPr anchor="b">
            <a:normAutofit/>
          </a:bodyPr>
          <a:lstStyle/>
          <a:p>
            <a:pPr algn="r"/>
            <a:r>
              <a:rPr kumimoji="1" lang="en-US" altLang="ja-JP" dirty="0"/>
              <a:t>RI</a:t>
            </a:r>
            <a:r>
              <a:rPr lang="ja-JP" altLang="en-US" sz="1050" dirty="0"/>
              <a:t> </a:t>
            </a:r>
            <a:r>
              <a:rPr kumimoji="1" lang="en-US" altLang="ja-JP" dirty="0"/>
              <a:t>2520</a:t>
            </a:r>
            <a:r>
              <a:rPr kumimoji="1" lang="ja-JP" altLang="en-US" dirty="0"/>
              <a:t>　ガバナーエレクト　伊藤智仁（花巻南ロータリークラブ）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70" y="320040"/>
            <a:ext cx="2865439" cy="136705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01931" y="111034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5A9E"/>
                </a:solidFill>
              </a:rPr>
              <a:t>2520</a:t>
            </a:r>
            <a:endParaRPr kumimoji="1" lang="ja-JP" altLang="en-US" sz="2400" dirty="0">
              <a:solidFill>
                <a:srgbClr val="005A9E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677334" y="6372440"/>
            <a:ext cx="6297612" cy="365125"/>
          </a:xfrm>
        </p:spPr>
        <p:txBody>
          <a:bodyPr/>
          <a:lstStyle/>
          <a:p>
            <a:r>
              <a:rPr kumimoji="1" lang="en-US" altLang="ja-JP" sz="1400"/>
              <a:t>RI 2520</a:t>
            </a:r>
            <a:r>
              <a:rPr kumimoji="1" lang="ja-JP" altLang="en-US" sz="1400"/>
              <a:t>　会長エレクト研修セミナー　</a:t>
            </a:r>
            <a:r>
              <a:rPr kumimoji="1" lang="en-US" altLang="ja-JP" sz="1400"/>
              <a:t>2020.3.15</a:t>
            </a:r>
            <a:endParaRPr kumimoji="1" lang="ja-JP" altLang="en-US" sz="1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839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36" y="280527"/>
            <a:ext cx="9039929" cy="5921238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38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630" y="95250"/>
            <a:ext cx="4530740" cy="6209606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57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42" y="0"/>
            <a:ext cx="8247117" cy="6265761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24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20" y="1649106"/>
            <a:ext cx="8999361" cy="46307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53" y="593068"/>
            <a:ext cx="7487695" cy="943107"/>
          </a:xfrm>
          <a:prstGeom prst="rect">
            <a:avLst/>
          </a:prstGeom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82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897" y="0"/>
            <a:ext cx="8128206" cy="6288005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93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921" y="1256935"/>
            <a:ext cx="7152159" cy="3772265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24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7" y="123825"/>
            <a:ext cx="6346186" cy="6055743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28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84" y="1271286"/>
            <a:ext cx="8116433" cy="4315427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37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444630"/>
              </p:ext>
            </p:extLst>
          </p:nvPr>
        </p:nvGraphicFramePr>
        <p:xfrm>
          <a:off x="439513" y="117567"/>
          <a:ext cx="11312975" cy="6042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6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4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761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クラブのモデル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対象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従来型ロータリークラブ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奉仕、親睦、自己研鑽のために例会を開き、職業人と意欲的なリーダーが会員となっているクラブ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人脈づくり、奉仕の機会、伝統を求める人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ローターアクトクラブ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ロータリークラブにより提唱された</a:t>
                      </a:r>
                      <a:r>
                        <a:rPr kumimoji="1" lang="en-US" altLang="ja-JP" sz="1400" dirty="0"/>
                        <a:t>18</a:t>
                      </a:r>
                      <a:r>
                        <a:rPr kumimoji="1" lang="ja-JP" altLang="en-US" sz="1400" dirty="0"/>
                        <a:t>～</a:t>
                      </a:r>
                      <a:r>
                        <a:rPr kumimoji="1" lang="en-US" altLang="ja-JP" sz="1400" dirty="0"/>
                        <a:t>30</a:t>
                      </a:r>
                      <a:r>
                        <a:rPr kumimoji="1" lang="ja-JP" altLang="en-US" sz="1400" dirty="0"/>
                        <a:t>歳の会員から成るクラブで、しば、しば提唱クラブと協力して活動する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地域社会に貢献し、リーダーシップと職業のスキルを養い、楽しみながら奉仕活動をしたいと考える若い世代の人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衛星クラブ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従来型クラブにより提唱されたロータリークラブで、独自の例会、プロジェクト、細則、理事会をもつ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地元にあるほかのクラブとは異なる体験や例会形式・時間を求める人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E</a:t>
                      </a:r>
                      <a:r>
                        <a:rPr kumimoji="1" lang="ja-JP" altLang="en-US" sz="1400" dirty="0"/>
                        <a:t>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主にオンラインで例会を行うロータリークラブ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出張や旅行が多い人、例会場に足を運ぶ都合がつきにくい人、オンラインでの経験を好む人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パスポートクラブ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会員が自分の所属クラブで毎年一定数の例会に出席する限り、ほかのロータリークラブの例会に出席することを認めるロータリークラブ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出張や旅行が多い人、さまざまなクラブ体験や多くの人との出会いを楽しむ人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83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法人クラブ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会員（またはその多く）が同じ職場で働いているクラブ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地域社会に貢献するために一緒に活動したいと考える、一つの組織の従業員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活動分野に基づくクラ</a:t>
                      </a:r>
                    </a:p>
                    <a:p>
                      <a:r>
                        <a:rPr kumimoji="1" lang="ja-JP" altLang="en-US" sz="1400" dirty="0"/>
                        <a:t>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会員が特定の活動分野に情熱を注ぎ、その分野の奉仕活動に取り組んでいるクラブ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特定の問題に取り組むためにつながりを求めている人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902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学友中心のクラブ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ロータリーまたはロータリー財団プログラムの元参加者から成る（または会員のほとんどが元参加者である）クラブ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ロータリーのプログラムに参加したことのある人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894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38" y="787855"/>
            <a:ext cx="11042525" cy="4784270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737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42" y="287383"/>
            <a:ext cx="9175716" cy="5574301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793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18" y="133350"/>
            <a:ext cx="7171164" cy="6076141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89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87" y="61443"/>
            <a:ext cx="10206827" cy="6079382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8755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42245"/>
            <a:ext cx="10306050" cy="5218546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35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56" y="142875"/>
            <a:ext cx="8009288" cy="6136470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71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87" y="432969"/>
            <a:ext cx="7230027" cy="5479141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63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98863" y="304800"/>
            <a:ext cx="11994274" cy="5772150"/>
            <a:chOff x="90545" y="0"/>
            <a:chExt cx="11994274" cy="577215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45" y="0"/>
              <a:ext cx="4586092" cy="5772150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4201" y="0"/>
              <a:ext cx="4332960" cy="577215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725" y="0"/>
              <a:ext cx="3020094" cy="5219700"/>
            </a:xfrm>
            <a:prstGeom prst="rect">
              <a:avLst/>
            </a:prstGeom>
          </p:spPr>
        </p:pic>
      </p:grp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903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9" y="242410"/>
            <a:ext cx="10143922" cy="5939316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55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1326871" y="308062"/>
            <a:ext cx="9538259" cy="5803726"/>
            <a:chOff x="612322" y="128568"/>
            <a:chExt cx="9538259" cy="580372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322" y="128568"/>
              <a:ext cx="4445453" cy="2843336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550" y="128568"/>
              <a:ext cx="4226031" cy="2843336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322" y="3173991"/>
              <a:ext cx="4445453" cy="2758303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4551" y="3173991"/>
              <a:ext cx="4140747" cy="2758303"/>
            </a:xfrm>
            <a:prstGeom prst="rect">
              <a:avLst/>
            </a:prstGeom>
          </p:spPr>
        </p:pic>
      </p:grp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43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97" y="285750"/>
            <a:ext cx="8498406" cy="5825026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056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99199" y="1668840"/>
            <a:ext cx="69936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ビジョンを掲げて導く	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若い世代によるロータリーへの参加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革新的なクラブのモデル	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世界でよいことをしよう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財団のインパクトを高める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ガバナーの役割と財務的責務を理解する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前向きで安全な文化をつくる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ロータリーの成長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ロータリーの推進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変化を導く	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行動に向けた計画</a:t>
            </a:r>
          </a:p>
        </p:txBody>
      </p:sp>
      <p:sp>
        <p:nvSpPr>
          <p:cNvPr id="3" name="テキスト ボックス 2"/>
          <p:cNvSpPr txBox="1"/>
          <p:nvPr/>
        </p:nvSpPr>
        <p:spPr>
          <a:xfrm flipH="1">
            <a:off x="2376351" y="822960"/>
            <a:ext cx="743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/>
              <a:t>セッション</a:t>
            </a: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50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160631" y="426877"/>
            <a:ext cx="5870738" cy="5376605"/>
            <a:chOff x="2701762" y="426877"/>
            <a:chExt cx="5870738" cy="537660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1762" y="426877"/>
              <a:ext cx="5870738" cy="4989790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1384" y="5247719"/>
              <a:ext cx="4731495" cy="555763"/>
            </a:xfrm>
            <a:prstGeom prst="rect">
              <a:avLst/>
            </a:prstGeom>
          </p:spPr>
        </p:pic>
      </p:grp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24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15" y="239608"/>
            <a:ext cx="8011643" cy="41058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34" y="4773732"/>
            <a:ext cx="9078686" cy="1075798"/>
          </a:xfrm>
          <a:prstGeom prst="rect">
            <a:avLst/>
          </a:prstGeom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092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51" y="318653"/>
            <a:ext cx="8168299" cy="5804025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95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35" y="190500"/>
            <a:ext cx="7434130" cy="6075759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RI 2520</a:t>
            </a:r>
            <a:r>
              <a:rPr kumimoji="1" lang="ja-JP" altLang="en-US"/>
              <a:t>　会長エレクト研修セミナー　</a:t>
            </a:r>
            <a:r>
              <a:rPr kumimoji="1" lang="en-US" altLang="ja-JP"/>
              <a:t>2020.3.15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A8C1-074B-4CFA-8107-9AD304194C2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6876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</TotalTime>
  <Words>614</Words>
  <Application>Microsoft Office PowerPoint</Application>
  <PresentationFormat>ワイド画面</PresentationFormat>
  <Paragraphs>98</Paragraphs>
  <Slides>26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1" baseType="lpstr">
      <vt:lpstr>Arial</vt:lpstr>
      <vt:lpstr>Calibri</vt:lpstr>
      <vt:lpstr>Trebuchet MS</vt:lpstr>
      <vt:lpstr>Wingdings 3</vt:lpstr>
      <vt:lpstr>ファセット</vt:lpstr>
      <vt:lpstr>2020年国際協議会報告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伊藤 智仁</dc:creator>
  <cp:lastModifiedBy>菊池 忠彦</cp:lastModifiedBy>
  <cp:revision>23</cp:revision>
  <cp:lastPrinted>2020-03-21T08:48:59Z</cp:lastPrinted>
  <dcterms:created xsi:type="dcterms:W3CDTF">2020-01-31T09:07:45Z</dcterms:created>
  <dcterms:modified xsi:type="dcterms:W3CDTF">2020-03-21T08:49:57Z</dcterms:modified>
</cp:coreProperties>
</file>